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3" r:id="rId8"/>
    <p:sldId id="264" r:id="rId9"/>
  </p:sldIdLst>
  <p:sldSz cx="12192000" cy="6858000"/>
  <p:notesSz cx="6858000" cy="91440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464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5" d="100"/>
          <a:sy n="65" d="100"/>
        </p:scale>
        <p:origin x="-2310" y="-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69FA3-235B-43B5-BF7C-AD0A6BAEB4F7}" type="datetimeFigureOut">
              <a:rPr lang="hr-HR"/>
              <a:pPr>
                <a:defRPr/>
              </a:pPr>
              <a:t>20.3.2014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66E7B-DFE6-40A2-B587-EE1FEAB63FE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EB866-51E1-4416-9755-50913DEF1963}" type="datetimeFigureOut">
              <a:rPr lang="hr-HR"/>
              <a:pPr>
                <a:defRPr/>
              </a:pPr>
              <a:t>20.3.2014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1B06A-F041-464A-9D3B-BB02DA5CEF3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5FFDE-8F68-4471-A34A-D4E610C6811F}" type="datetimeFigureOut">
              <a:rPr lang="hr-HR"/>
              <a:pPr>
                <a:defRPr/>
              </a:pPr>
              <a:t>20.3.2014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91E78-8BD8-4906-8AB4-3C4B4B1537C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7F7FA-68A2-4BB3-9977-725BD8B104EE}" type="datetimeFigureOut">
              <a:rPr lang="hr-HR"/>
              <a:pPr>
                <a:defRPr/>
              </a:pPr>
              <a:t>20.3.2014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04BBF-3BB9-4F42-921D-A32907AE93B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2FA43-4239-4D9D-BB84-99D7464F7884}" type="datetimeFigureOut">
              <a:rPr lang="hr-HR"/>
              <a:pPr>
                <a:defRPr/>
              </a:pPr>
              <a:t>20.3.2014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D13EF-1C99-4E77-A7B7-3851D75D574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33B59-2AFA-4931-B0B9-A7E35BDF10DE}" type="datetimeFigureOut">
              <a:rPr lang="hr-HR"/>
              <a:pPr>
                <a:defRPr/>
              </a:pPr>
              <a:t>20.3.2014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517AC-6C31-4C37-ACB2-28469DE8B9F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D8540-7A73-4753-ADCE-5587728327CA}" type="datetimeFigureOut">
              <a:rPr lang="hr-HR"/>
              <a:pPr>
                <a:defRPr/>
              </a:pPr>
              <a:t>20.3.2014</a:t>
            </a:fld>
            <a:endParaRPr lang="hr-HR"/>
          </a:p>
        </p:txBody>
      </p:sp>
      <p:sp>
        <p:nvSpPr>
          <p:cNvPr id="8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D6DB8-5337-4B0F-B23F-F81677E6B5E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E87D9-DDF3-40BE-8DA1-7BC88E272DF7}" type="datetimeFigureOut">
              <a:rPr lang="hr-HR"/>
              <a:pPr>
                <a:defRPr/>
              </a:pPr>
              <a:t>20.3.2014</a:t>
            </a:fld>
            <a:endParaRPr lang="hr-HR"/>
          </a:p>
        </p:txBody>
      </p:sp>
      <p:sp>
        <p:nvSpPr>
          <p:cNvPr id="4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5751B-1FF3-4D08-A0CD-C7CC6779A21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592B3-2885-4888-9EC9-AF62A65D60DC}" type="datetimeFigureOut">
              <a:rPr lang="hr-HR"/>
              <a:pPr>
                <a:defRPr/>
              </a:pPr>
              <a:t>20.3.2014</a:t>
            </a:fld>
            <a:endParaRPr lang="hr-HR"/>
          </a:p>
        </p:txBody>
      </p:sp>
      <p:sp>
        <p:nvSpPr>
          <p:cNvPr id="3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EDFEF-14D2-45BE-B792-491B6FD6B08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C9965-B847-40C3-B776-822FB3537D9B}" type="datetimeFigureOut">
              <a:rPr lang="hr-HR"/>
              <a:pPr>
                <a:defRPr/>
              </a:pPr>
              <a:t>20.3.2014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D4C72-3A29-4591-A236-E049038F986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78322-BA7F-47F1-A7D0-1E4E42CD76CF}" type="datetimeFigureOut">
              <a:rPr lang="hr-HR"/>
              <a:pPr>
                <a:defRPr/>
              </a:pPr>
              <a:t>20.3.2014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3BBFC-82CB-425B-96D8-87210BDCEED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zervirano mjesto naslova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Uredite stil naslova matrice</a:t>
            </a:r>
          </a:p>
        </p:txBody>
      </p:sp>
      <p:sp>
        <p:nvSpPr>
          <p:cNvPr id="1027" name="Rezervirano mjesto teksta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5347298-738F-4FFE-88F8-B202C2C89E58}" type="datetimeFigureOut">
              <a:rPr lang="hr-HR"/>
              <a:pPr>
                <a:defRPr/>
              </a:pPr>
              <a:t>20.3.2014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44D48CF-C1E1-4F10-9F44-D738C2E7BEB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Slika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niOkvir 4"/>
          <p:cNvSpPr txBox="1"/>
          <p:nvPr/>
        </p:nvSpPr>
        <p:spPr>
          <a:xfrm>
            <a:off x="4398963" y="287338"/>
            <a:ext cx="7793037" cy="1092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65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Lucida Handwriting" panose="03010101010101010101" pitchFamily="66" charset="0"/>
              </a:rPr>
              <a:t>Kak</a:t>
            </a:r>
            <a:r>
              <a:rPr lang="hr-HR" sz="6500" dirty="0">
                <a:solidFill>
                  <a:schemeClr val="accent6">
                    <a:lumMod val="60000"/>
                    <a:lumOff val="40000"/>
                  </a:schemeClr>
                </a:solidFill>
                <a:latin typeface="Lucida Handwriting" panose="03010101010101010101" pitchFamily="66" charset="0"/>
              </a:rPr>
              <a:t>’ </a:t>
            </a:r>
            <a:r>
              <a:rPr lang="hr-HR" sz="65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Lucida Handwriting" panose="03010101010101010101" pitchFamily="66" charset="0"/>
              </a:rPr>
              <a:t>ZGledam</a:t>
            </a:r>
            <a:endParaRPr lang="hr-HR" sz="6500" dirty="0">
              <a:solidFill>
                <a:schemeClr val="accent6">
                  <a:lumMod val="60000"/>
                  <a:lumOff val="40000"/>
                </a:schemeClr>
              </a:solidFill>
              <a:latin typeface="Lucida Handwriting" panose="03010101010101010101" pitchFamily="66" charset="0"/>
            </a:endParaRPr>
          </a:p>
        </p:txBody>
      </p:sp>
      <p:sp>
        <p:nvSpPr>
          <p:cNvPr id="13315" name="TekstniOkvir 5"/>
          <p:cNvSpPr txBox="1">
            <a:spLocks noChangeArrowheads="1"/>
          </p:cNvSpPr>
          <p:nvPr/>
        </p:nvSpPr>
        <p:spPr bwMode="auto">
          <a:xfrm>
            <a:off x="9551988" y="5861050"/>
            <a:ext cx="22860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4400">
                <a:solidFill>
                  <a:schemeClr val="bg1"/>
                </a:solidFill>
                <a:latin typeface="Lucida Handwriting" pitchFamily="66" charset="0"/>
              </a:rPr>
              <a:t>Zlatko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Slika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3463" y="0"/>
            <a:ext cx="6078537" cy="339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Slika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4288"/>
            <a:ext cx="6113463" cy="3413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Slika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3463" y="3398838"/>
            <a:ext cx="6078537" cy="345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Slika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392488"/>
            <a:ext cx="6113463" cy="346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kstniOkvir 9"/>
          <p:cNvSpPr txBox="1">
            <a:spLocks noChangeArrowheads="1"/>
          </p:cNvSpPr>
          <p:nvPr/>
        </p:nvSpPr>
        <p:spPr bwMode="auto">
          <a:xfrm>
            <a:off x="0" y="2601913"/>
            <a:ext cx="2427288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4400">
                <a:solidFill>
                  <a:schemeClr val="bg1"/>
                </a:solidFill>
                <a:latin typeface="Lucida Handwriting" pitchFamily="66" charset="0"/>
              </a:rPr>
              <a:t>Roko</a:t>
            </a:r>
          </a:p>
        </p:txBody>
      </p:sp>
      <p:sp>
        <p:nvSpPr>
          <p:cNvPr id="14342" name="TekstniOkvir 10"/>
          <p:cNvSpPr txBox="1">
            <a:spLocks noChangeArrowheads="1"/>
          </p:cNvSpPr>
          <p:nvPr/>
        </p:nvSpPr>
        <p:spPr bwMode="auto">
          <a:xfrm>
            <a:off x="9832975" y="6088063"/>
            <a:ext cx="275748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4400">
                <a:solidFill>
                  <a:schemeClr val="bg1"/>
                </a:solidFill>
                <a:latin typeface="Lucida Handwriting" pitchFamily="66" charset="0"/>
              </a:rPr>
              <a:t>Lucija</a:t>
            </a:r>
          </a:p>
        </p:txBody>
      </p:sp>
      <p:sp>
        <p:nvSpPr>
          <p:cNvPr id="14343" name="TekstniOkvir 11"/>
          <p:cNvSpPr txBox="1">
            <a:spLocks noChangeArrowheads="1"/>
          </p:cNvSpPr>
          <p:nvPr/>
        </p:nvSpPr>
        <p:spPr bwMode="auto">
          <a:xfrm>
            <a:off x="6356350" y="2536825"/>
            <a:ext cx="45434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4400">
                <a:solidFill>
                  <a:schemeClr val="bg1"/>
                </a:solidFill>
                <a:latin typeface="Lucida Handwriting" pitchFamily="66" charset="0"/>
              </a:rPr>
              <a:t>Benjamin</a:t>
            </a:r>
          </a:p>
        </p:txBody>
      </p:sp>
      <p:sp>
        <p:nvSpPr>
          <p:cNvPr id="14344" name="TekstniOkvir 12"/>
          <p:cNvSpPr txBox="1">
            <a:spLocks noChangeArrowheads="1"/>
          </p:cNvSpPr>
          <p:nvPr/>
        </p:nvSpPr>
        <p:spPr bwMode="auto">
          <a:xfrm>
            <a:off x="4395788" y="6088063"/>
            <a:ext cx="168116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4400">
                <a:solidFill>
                  <a:schemeClr val="bg1"/>
                </a:solidFill>
                <a:latin typeface="Lucida Handwriting" pitchFamily="66" charset="0"/>
              </a:rPr>
              <a:t>Eva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Slika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9766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Slika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0225" y="0"/>
            <a:ext cx="40417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Slika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76688" y="0"/>
            <a:ext cx="41735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kstniOkvir 9"/>
          <p:cNvSpPr txBox="1">
            <a:spLocks noChangeArrowheads="1"/>
          </p:cNvSpPr>
          <p:nvPr/>
        </p:nvSpPr>
        <p:spPr bwMode="auto">
          <a:xfrm>
            <a:off x="4129088" y="5988050"/>
            <a:ext cx="38639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4400">
                <a:solidFill>
                  <a:schemeClr val="bg1"/>
                </a:solidFill>
                <a:latin typeface="Lucida Handwriting" pitchFamily="66" charset="0"/>
              </a:rPr>
              <a:t>Dominik</a:t>
            </a:r>
          </a:p>
        </p:txBody>
      </p:sp>
      <p:sp>
        <p:nvSpPr>
          <p:cNvPr id="15365" name="TekstniOkvir 10"/>
          <p:cNvSpPr txBox="1">
            <a:spLocks noChangeArrowheads="1"/>
          </p:cNvSpPr>
          <p:nvPr/>
        </p:nvSpPr>
        <p:spPr bwMode="auto">
          <a:xfrm>
            <a:off x="79375" y="5988050"/>
            <a:ext cx="354806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4400">
                <a:solidFill>
                  <a:schemeClr val="bg1"/>
                </a:solidFill>
                <a:latin typeface="Lucida Handwriting" pitchFamily="66" charset="0"/>
              </a:rPr>
              <a:t>Leonarda</a:t>
            </a:r>
          </a:p>
        </p:txBody>
      </p:sp>
      <p:sp>
        <p:nvSpPr>
          <p:cNvPr id="15366" name="TekstniOkvir 11"/>
          <p:cNvSpPr txBox="1">
            <a:spLocks noChangeArrowheads="1"/>
          </p:cNvSpPr>
          <p:nvPr/>
        </p:nvSpPr>
        <p:spPr bwMode="auto">
          <a:xfrm>
            <a:off x="8302625" y="5973763"/>
            <a:ext cx="388937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4400">
                <a:latin typeface="Lucida Handwriting" pitchFamily="66" charset="0"/>
              </a:rPr>
              <a:t>Tara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908425" y="0"/>
            <a:ext cx="889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14" name="Rectangle 13"/>
          <p:cNvSpPr/>
          <p:nvPr/>
        </p:nvSpPr>
        <p:spPr>
          <a:xfrm>
            <a:off x="8112125" y="0"/>
            <a:ext cx="10795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Slika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80163" y="0"/>
            <a:ext cx="58118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Slika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92463"/>
            <a:ext cx="6380163" cy="366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Slika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6380163" cy="323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kstniOkvir 7"/>
          <p:cNvSpPr txBox="1">
            <a:spLocks noChangeArrowheads="1"/>
          </p:cNvSpPr>
          <p:nvPr/>
        </p:nvSpPr>
        <p:spPr bwMode="auto">
          <a:xfrm>
            <a:off x="88900" y="2536825"/>
            <a:ext cx="27717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4400">
                <a:solidFill>
                  <a:schemeClr val="bg1"/>
                </a:solidFill>
                <a:latin typeface="Lucida Handwriting" pitchFamily="66" charset="0"/>
              </a:rPr>
              <a:t>Filip</a:t>
            </a:r>
          </a:p>
        </p:txBody>
      </p:sp>
      <p:sp>
        <p:nvSpPr>
          <p:cNvPr id="16389" name="TekstniOkvir 8"/>
          <p:cNvSpPr txBox="1">
            <a:spLocks noChangeArrowheads="1"/>
          </p:cNvSpPr>
          <p:nvPr/>
        </p:nvSpPr>
        <p:spPr bwMode="auto">
          <a:xfrm>
            <a:off x="6365875" y="6088063"/>
            <a:ext cx="21875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4400">
                <a:solidFill>
                  <a:schemeClr val="bg1"/>
                </a:solidFill>
                <a:latin typeface="Lucida Handwriting" pitchFamily="66" charset="0"/>
              </a:rPr>
              <a:t>Ema</a:t>
            </a:r>
            <a:endParaRPr lang="hr-HR" sz="4400">
              <a:latin typeface="Lucida Handwriting" pitchFamily="66" charset="0"/>
            </a:endParaRPr>
          </a:p>
        </p:txBody>
      </p:sp>
      <p:sp>
        <p:nvSpPr>
          <p:cNvPr id="16390" name="TekstniOkvir 9"/>
          <p:cNvSpPr txBox="1">
            <a:spLocks noChangeArrowheads="1"/>
          </p:cNvSpPr>
          <p:nvPr/>
        </p:nvSpPr>
        <p:spPr bwMode="auto">
          <a:xfrm>
            <a:off x="0" y="6088063"/>
            <a:ext cx="30384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4400">
                <a:solidFill>
                  <a:schemeClr val="bg1"/>
                </a:solidFill>
                <a:latin typeface="Lucida Handwriting" pitchFamily="66" charset="0"/>
              </a:rPr>
              <a:t>Mia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Slika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16225"/>
            <a:ext cx="6297613" cy="404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Slika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97613" y="0"/>
            <a:ext cx="5894387" cy="386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Slika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0163" y="0"/>
            <a:ext cx="6327776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Slika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97613" y="3862388"/>
            <a:ext cx="5894387" cy="299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kstniOkvir 9"/>
          <p:cNvSpPr txBox="1">
            <a:spLocks noChangeArrowheads="1"/>
          </p:cNvSpPr>
          <p:nvPr/>
        </p:nvSpPr>
        <p:spPr bwMode="auto">
          <a:xfrm>
            <a:off x="0" y="6105525"/>
            <a:ext cx="28463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4400">
                <a:latin typeface="Lucida Handwriting" pitchFamily="66" charset="0"/>
              </a:rPr>
              <a:t>Marko</a:t>
            </a:r>
          </a:p>
        </p:txBody>
      </p:sp>
      <p:sp>
        <p:nvSpPr>
          <p:cNvPr id="17414" name="TekstniOkvir 10"/>
          <p:cNvSpPr txBox="1">
            <a:spLocks noChangeArrowheads="1"/>
          </p:cNvSpPr>
          <p:nvPr/>
        </p:nvSpPr>
        <p:spPr bwMode="auto">
          <a:xfrm>
            <a:off x="6342063" y="3860800"/>
            <a:ext cx="330358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4400">
                <a:solidFill>
                  <a:schemeClr val="bg1"/>
                </a:solidFill>
                <a:latin typeface="Lucida Handwriting" pitchFamily="66" charset="0"/>
              </a:rPr>
              <a:t>Josip</a:t>
            </a:r>
          </a:p>
        </p:txBody>
      </p:sp>
      <p:sp>
        <p:nvSpPr>
          <p:cNvPr id="17415" name="TekstniOkvir 11"/>
          <p:cNvSpPr txBox="1">
            <a:spLocks noChangeArrowheads="1"/>
          </p:cNvSpPr>
          <p:nvPr/>
        </p:nvSpPr>
        <p:spPr bwMode="auto">
          <a:xfrm>
            <a:off x="6283325" y="0"/>
            <a:ext cx="334803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4400">
                <a:latin typeface="Lucida Handwriting" pitchFamily="66" charset="0"/>
              </a:rPr>
              <a:t>Domagoj</a:t>
            </a:r>
          </a:p>
        </p:txBody>
      </p:sp>
      <p:sp>
        <p:nvSpPr>
          <p:cNvPr id="17416" name="TekstniOkvir 12"/>
          <p:cNvSpPr txBox="1">
            <a:spLocks noChangeArrowheads="1"/>
          </p:cNvSpPr>
          <p:nvPr/>
        </p:nvSpPr>
        <p:spPr bwMode="auto">
          <a:xfrm>
            <a:off x="0" y="2065338"/>
            <a:ext cx="249237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4400">
                <a:solidFill>
                  <a:schemeClr val="bg1"/>
                </a:solidFill>
                <a:latin typeface="Lucida Handwriting" pitchFamily="66" charset="0"/>
              </a:rPr>
              <a:t>Bruno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Slika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490913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Slika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75475" y="0"/>
            <a:ext cx="5216525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Slika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60750" y="0"/>
            <a:ext cx="3514725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kstniOkvir 10"/>
          <p:cNvSpPr txBox="1">
            <a:spLocks noChangeArrowheads="1"/>
          </p:cNvSpPr>
          <p:nvPr/>
        </p:nvSpPr>
        <p:spPr bwMode="auto">
          <a:xfrm>
            <a:off x="0" y="6265863"/>
            <a:ext cx="262572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4400">
                <a:solidFill>
                  <a:schemeClr val="bg1"/>
                </a:solidFill>
                <a:latin typeface="Lucida Handwriting" pitchFamily="66" charset="0"/>
              </a:rPr>
              <a:t>Petra</a:t>
            </a:r>
          </a:p>
        </p:txBody>
      </p:sp>
      <p:sp>
        <p:nvSpPr>
          <p:cNvPr id="18437" name="TekstniOkvir 11"/>
          <p:cNvSpPr txBox="1">
            <a:spLocks noChangeArrowheads="1"/>
          </p:cNvSpPr>
          <p:nvPr/>
        </p:nvSpPr>
        <p:spPr bwMode="auto">
          <a:xfrm>
            <a:off x="7005638" y="6283325"/>
            <a:ext cx="1931987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4400">
                <a:solidFill>
                  <a:schemeClr val="bg1"/>
                </a:solidFill>
                <a:latin typeface="Lucida Handwriting" pitchFamily="66" charset="0"/>
              </a:rPr>
              <a:t>Luka</a:t>
            </a:r>
          </a:p>
        </p:txBody>
      </p:sp>
      <p:sp>
        <p:nvSpPr>
          <p:cNvPr id="18438" name="TekstniOkvir 12"/>
          <p:cNvSpPr txBox="1">
            <a:spLocks noChangeArrowheads="1"/>
          </p:cNvSpPr>
          <p:nvPr/>
        </p:nvSpPr>
        <p:spPr bwMode="auto">
          <a:xfrm>
            <a:off x="3465513" y="6238875"/>
            <a:ext cx="258127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4400">
                <a:solidFill>
                  <a:schemeClr val="bg1"/>
                </a:solidFill>
                <a:latin typeface="Lucida Handwriting" pitchFamily="66" charset="0"/>
              </a:rPr>
              <a:t>Matea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Slika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0914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ekstniOkvir 6"/>
          <p:cNvSpPr txBox="1">
            <a:spLocks noChangeArrowheads="1"/>
          </p:cNvSpPr>
          <p:nvPr/>
        </p:nvSpPr>
        <p:spPr bwMode="auto">
          <a:xfrm>
            <a:off x="0" y="6088063"/>
            <a:ext cx="272891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4400">
                <a:solidFill>
                  <a:schemeClr val="bg1"/>
                </a:solidFill>
                <a:latin typeface="Lucida Handwriting" pitchFamily="66" charset="0"/>
              </a:rPr>
              <a:t>Klara</a:t>
            </a:r>
          </a:p>
        </p:txBody>
      </p:sp>
      <p:pic>
        <p:nvPicPr>
          <p:cNvPr id="19459" name="Slika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1488" y="0"/>
            <a:ext cx="41005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kstniOkvir 8"/>
          <p:cNvSpPr txBox="1">
            <a:spLocks noChangeArrowheads="1"/>
          </p:cNvSpPr>
          <p:nvPr/>
        </p:nvSpPr>
        <p:spPr bwMode="auto">
          <a:xfrm>
            <a:off x="8194675" y="6088063"/>
            <a:ext cx="350043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4400">
                <a:solidFill>
                  <a:schemeClr val="bg1"/>
                </a:solidFill>
                <a:latin typeface="Lucida Handwriting" pitchFamily="66" charset="0"/>
              </a:rPr>
              <a:t>Marko</a:t>
            </a:r>
          </a:p>
        </p:txBody>
      </p:sp>
      <p:sp>
        <p:nvSpPr>
          <p:cNvPr id="10" name="Rectangle 9"/>
          <p:cNvSpPr/>
          <p:nvPr/>
        </p:nvSpPr>
        <p:spPr>
          <a:xfrm>
            <a:off x="8112125" y="0"/>
            <a:ext cx="10795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 descr="IMG_383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0819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IMG_382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93063" y="0"/>
            <a:ext cx="41989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18900000" algn="bl" rotWithShape="0">
              <a:srgbClr val="000000">
                <a:alpha val="39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22</Words>
  <Application>Microsoft Office PowerPoint</Application>
  <PresentationFormat>Custom</PresentationFormat>
  <Paragraphs>21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Predložak dizajna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3" baseType="lpstr">
      <vt:lpstr>Calibri</vt:lpstr>
      <vt:lpstr>Arial</vt:lpstr>
      <vt:lpstr>Calibri Light</vt:lpstr>
      <vt:lpstr>Lucida Handwriting</vt:lpstr>
      <vt:lpstr>Tema sustava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Marko</dc:creator>
  <cp:lastModifiedBy>A</cp:lastModifiedBy>
  <cp:revision>23</cp:revision>
  <dcterms:created xsi:type="dcterms:W3CDTF">2014-03-14T13:53:15Z</dcterms:created>
  <dcterms:modified xsi:type="dcterms:W3CDTF">2014-03-20T11:37:50Z</dcterms:modified>
</cp:coreProperties>
</file>