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0568"/>
            <a:ext cx="9144000" cy="36498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0" t="25421" r="29346" b="47165"/>
          <a:stretch/>
        </p:blipFill>
        <p:spPr>
          <a:xfrm>
            <a:off x="-22194" y="1219200"/>
            <a:ext cx="9166194" cy="49304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ST. SERNIN, TOULOUSE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15913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7" t="7754" r="7010"/>
          <a:stretch/>
        </p:blipFill>
        <p:spPr>
          <a:xfrm>
            <a:off x="794047" y="1143000"/>
            <a:ext cx="7545936" cy="56213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152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S. CLEMENTE, TAHULL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0073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2" t="60000" r="50000" b="6229"/>
          <a:stretch/>
        </p:blipFill>
        <p:spPr>
          <a:xfrm>
            <a:off x="304800" y="282599"/>
            <a:ext cx="2971800" cy="64952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6" t="21481" r="49439" b="46109"/>
          <a:stretch/>
        </p:blipFill>
        <p:spPr>
          <a:xfrm>
            <a:off x="4114800" y="504202"/>
            <a:ext cx="3877117" cy="565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72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9" t="3115" r="34954" b="74704"/>
          <a:stretch/>
        </p:blipFill>
        <p:spPr>
          <a:xfrm>
            <a:off x="-1" y="206523"/>
            <a:ext cx="4369289" cy="41368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7" t="-134" r="19842" b="38125"/>
          <a:stretch/>
        </p:blipFill>
        <p:spPr>
          <a:xfrm>
            <a:off x="4562742" y="2133600"/>
            <a:ext cx="4389691" cy="428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27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6553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ODREDI  VRSTU UMJETNOSTI I TEMU ZA SVAKI PRIMJER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NA KOJIM SE OTPRILIKE DIJELOVIMA CRKVE NALAZE?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KOJA JE RAZLIKA  (U TEMI) U ODNOSU NA PREDROMANIKU?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KOJA JE SLIČNOST SA PREDROMANIKOM, S OBZIROM NA ODNOS LIKOVA I OKVIRA?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KOJA SE PERSPEKTIVA KORISTI?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ŠTO ODREĐUJE VELIČINU LIKOVA?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KAKAV DOJAM S OBZIROM NA DOJAM DUBINE TO ODAJE?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K</a:t>
            </a:r>
            <a:r>
              <a:rPr lang="hr-HR" dirty="0" smtClean="0"/>
              <a:t>AKAV JE LIKOVNI IZRAZ : VIDI NABORE HALJINE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OPISUJU LI NABORI ANATOMIJU ILI SKRIVAJU TIJELO?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KAKAV OSJEĆAJ ISKAZUJE I POBUĐUJE LIK KRISTA?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56332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96</Words>
  <Application>Microsoft Office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Vlasta</dc:creator>
  <cp:lastModifiedBy>Tajnik</cp:lastModifiedBy>
  <cp:revision>6</cp:revision>
  <dcterms:created xsi:type="dcterms:W3CDTF">2006-08-16T00:00:00Z</dcterms:created>
  <dcterms:modified xsi:type="dcterms:W3CDTF">2015-10-07T10:17:29Z</dcterms:modified>
</cp:coreProperties>
</file>