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kstniOkvir 3"/>
          <p:cNvSpPr txBox="1">
            <a:spLocks noChangeArrowheads="1"/>
          </p:cNvSpPr>
          <p:nvPr/>
        </p:nvSpPr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>
                <a:latin typeface="Calibri" pitchFamily="34" charset="0"/>
              </a:rPr>
              <a:t>USPOREDI PAXTONOVU KRISTALNU PALAČU I GARNIEROVU PARIŠKU OPERU: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DEKORACIJA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MATERIJALI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ODNOS KONSTRUKCIJE I FORME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NAČIN GRADNJE, BRZINA GRADNJE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NAČIN PROIZVOĐENJA ELEMENATA GRADNJE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ULOGA ZIDA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KOMUNIKACIJA IZMEĐU UNUTRAŠNJEG I VANJSKOG PROSTORA</a:t>
            </a:r>
          </a:p>
          <a:p>
            <a:pPr>
              <a:buFontTx/>
              <a:buChar char="•"/>
            </a:pPr>
            <a:r>
              <a:rPr lang="hr-HR" sz="3600">
                <a:latin typeface="Calibri" pitchFamily="34" charset="0"/>
              </a:rPr>
              <a:t>DIMENZIJE PROSTORA</a:t>
            </a:r>
          </a:p>
          <a:p>
            <a:endParaRPr lang="en-US" sz="36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60388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Slika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3848100"/>
            <a:ext cx="6096001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Slika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28575"/>
            <a:ext cx="3035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kstniOkvir 4"/>
          <p:cNvSpPr txBox="1">
            <a:spLocks noChangeArrowheads="1"/>
          </p:cNvSpPr>
          <p:nvPr/>
        </p:nvSpPr>
        <p:spPr bwMode="auto">
          <a:xfrm>
            <a:off x="323850" y="3573463"/>
            <a:ext cx="439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JOSEPH PAXTON, KRISTALNA PALAČA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lika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463"/>
            <a:ext cx="595947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3389313"/>
            <a:ext cx="51593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kstniOkvir 4"/>
          <p:cNvSpPr txBox="1">
            <a:spLocks noChangeArrowheads="1"/>
          </p:cNvSpPr>
          <p:nvPr/>
        </p:nvSpPr>
        <p:spPr bwMode="auto">
          <a:xfrm>
            <a:off x="323850" y="5122863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GARNIER: OPERA, PARIZ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9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Vlasta</dc:creator>
  <cp:lastModifiedBy>Tajnik</cp:lastModifiedBy>
  <cp:revision>1</cp:revision>
  <dcterms:created xsi:type="dcterms:W3CDTF">2006-08-16T00:00:00Z</dcterms:created>
  <dcterms:modified xsi:type="dcterms:W3CDTF">2015-10-07T10:16:49Z</dcterms:modified>
</cp:coreProperties>
</file>